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3.png" ContentType="image/png"/>
  <Override PartName="/ppt/media/image1.jpeg" ContentType="image/jpe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E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E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1456E295-097B-4323-91E5-15DECDBAB423}" type="slidenum"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E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Maze Chase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576000" y="1512000"/>
            <a:ext cx="8856000" cy="4680000"/>
          </a:xfrm>
          <a:prstGeom prst="rect">
            <a:avLst/>
          </a:prstGeom>
          <a:ln>
            <a:noFill/>
          </a:ln>
        </p:spPr>
      </p:pic>
      <p:sp>
        <p:nvSpPr>
          <p:cNvPr id="41" name="TextShape 2"/>
          <p:cNvSpPr txBox="1"/>
          <p:nvPr/>
        </p:nvSpPr>
        <p:spPr>
          <a:xfrm>
            <a:off x="720000" y="6453720"/>
            <a:ext cx="856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Marcos Vázquez Rey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ESAT 2017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Procedural Maze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be used to generate random every time the map loads.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be used to pre-generate a maze.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740880" y="4603320"/>
            <a:ext cx="4011120" cy="23086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5040000" y="4608000"/>
            <a:ext cx="4102920" cy="228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Procedural Maze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Steps: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Generate maze model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Raise all walls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Carve walls according to model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Place elements (e.g. torches) according to model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Procedural Maze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Door buttons are placed strictly manually.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1512000" y="2448000"/>
            <a:ext cx="6768000" cy="453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Contents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360" y="2095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integration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Procedural maze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5460840" y="2397960"/>
            <a:ext cx="3467160" cy="91404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5544000" y="4072680"/>
            <a:ext cx="3312000" cy="233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integration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440000"/>
            <a:ext cx="9071640" cy="532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 FMOD Studio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Download FMOD UE4 plugin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Versions </a:t>
            </a:r>
            <a:r>
              <a:rPr b="1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MUST</a:t>
            </a: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 the same!!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Help → Validate FMOD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5976000" y="5472000"/>
            <a:ext cx="3178080" cy="142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integration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76000" y="216000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Organize events syntactically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scattered sounds for variety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6912000" y="1426680"/>
            <a:ext cx="2160000" cy="325332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936000" y="5400000"/>
            <a:ext cx="6271200" cy="140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integration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#include FMODBlueprintStatics.h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FMOD events set as variables in editor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is better managed in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FMOD studio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6101280" y="4464000"/>
            <a:ext cx="2826720" cy="223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integration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Extensive use of animation notifies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720000" y="2418120"/>
            <a:ext cx="4166280" cy="463788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5040000" y="2432160"/>
            <a:ext cx="4176000" cy="469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Sound integration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Extensive use of animation notifies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720000" y="2418120"/>
            <a:ext cx="4166280" cy="463788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5040000" y="2432160"/>
            <a:ext cx="4176000" cy="469584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>
            <a:off x="1695600" y="2448000"/>
            <a:ext cx="6368400" cy="26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Procedural Maze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Procedural placement of: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Walls</a:t>
            </a:r>
            <a:endParaRPr b="0" lang="es-E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Doors</a:t>
            </a:r>
            <a:endParaRPr b="0" lang="es-E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Torches</a:t>
            </a:r>
            <a:endParaRPr b="0" lang="es-E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Characters</a:t>
            </a:r>
            <a:endParaRPr b="0" lang="es-E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740880" y="4603320"/>
            <a:ext cx="4011120" cy="230868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5040000" y="4608000"/>
            <a:ext cx="4102920" cy="228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s-E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Procedural Maze</a:t>
            </a:r>
            <a:endParaRPr b="1" lang="es-E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Customizable parameters:</a:t>
            </a:r>
            <a:endParaRPr b="0" lang="es-E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</a:t>
            </a:r>
            <a:endParaRPr b="0" lang="es-E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Wall separation</a:t>
            </a:r>
            <a:endParaRPr b="0" lang="es-E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 torches</a:t>
            </a:r>
            <a:endParaRPr b="0" lang="es-E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 doors</a:t>
            </a:r>
            <a:endParaRPr b="0" lang="es-E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740880" y="4603320"/>
            <a:ext cx="4011120" cy="23086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5040000" y="4608000"/>
            <a:ext cx="4102920" cy="228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Application>LibreOffice/5.1.3.2$Windows_x86 LibreOffice_project/644e4637d1d8544fd9f56425bd6cec110e49301b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2017-06-16T11:33:47Z</dcterms:created>
  <dc:creator/>
  <dc:description/>
  <dc:language>es-ES</dc:language>
  <cp:lastModifiedBy/>
  <dcterms:modified xsi:type="dcterms:W3CDTF">2017-06-16T14:18:08Z</dcterms:modified>
  <cp:revision>18</cp:revision>
  <dc:subject/>
  <dc:title/>
</cp:coreProperties>
</file>